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4.xm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3.xml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3.png"/><Relationship Id="rId4" Type="http://schemas.openxmlformats.org/officeDocument/2006/relationships/slide" Target="slide5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6.xml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Алгоритм </a:t>
            </a:r>
            <a:br>
              <a:rPr lang="ru-RU" smtClean="0"/>
            </a:br>
            <a:r>
              <a:rPr lang="ru-RU" smtClean="0"/>
              <a:t>«</a:t>
            </a:r>
            <a:r>
              <a:rPr lang="ru-RU" dirty="0" smtClean="0"/>
              <a:t>Варим гороховый суп»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56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489302"/>
              </p:ext>
            </p:extLst>
          </p:nvPr>
        </p:nvGraphicFramePr>
        <p:xfrm>
          <a:off x="107504" y="383535"/>
          <a:ext cx="6768752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232248"/>
                <a:gridCol w="2376264"/>
              </a:tblGrid>
              <a:tr h="20466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378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863784"/>
            <a:ext cx="2007095" cy="1840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854440"/>
            <a:ext cx="2018585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615" y="2492895"/>
            <a:ext cx="2049409" cy="1851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07" y="4830645"/>
            <a:ext cx="1982280" cy="1847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855026"/>
            <a:ext cx="2029630" cy="1840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615" y="332656"/>
            <a:ext cx="2011930" cy="1840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875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2808907"/>
              </p:ext>
            </p:extLst>
          </p:nvPr>
        </p:nvGraphicFramePr>
        <p:xfrm>
          <a:off x="107504" y="383535"/>
          <a:ext cx="6768752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232248"/>
                <a:gridCol w="2376264"/>
              </a:tblGrid>
              <a:tr h="20466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378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07" y="476672"/>
            <a:ext cx="2007095" cy="1840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854440"/>
            <a:ext cx="2018585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615" y="2492895"/>
            <a:ext cx="2049409" cy="1851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07" y="4830645"/>
            <a:ext cx="1982280" cy="1847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855026"/>
            <a:ext cx="2029630" cy="1840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615" y="332656"/>
            <a:ext cx="2011930" cy="1840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957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429564"/>
              </p:ext>
            </p:extLst>
          </p:nvPr>
        </p:nvGraphicFramePr>
        <p:xfrm>
          <a:off x="107504" y="383535"/>
          <a:ext cx="6768752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232248"/>
                <a:gridCol w="2376264"/>
              </a:tblGrid>
              <a:tr h="20466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378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07" y="476672"/>
            <a:ext cx="2007095" cy="1840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98916"/>
            <a:ext cx="2018585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615" y="2492895"/>
            <a:ext cx="2049409" cy="1851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07" y="4830645"/>
            <a:ext cx="1982280" cy="1847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855026"/>
            <a:ext cx="2029630" cy="1840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615" y="332656"/>
            <a:ext cx="2011930" cy="1840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647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881671"/>
              </p:ext>
            </p:extLst>
          </p:nvPr>
        </p:nvGraphicFramePr>
        <p:xfrm>
          <a:off x="107504" y="383535"/>
          <a:ext cx="6768752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232248"/>
                <a:gridCol w="2376264"/>
              </a:tblGrid>
              <a:tr h="20466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378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07" y="476672"/>
            <a:ext cx="2007095" cy="1840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98916"/>
            <a:ext cx="2018585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98916"/>
            <a:ext cx="2049409" cy="1851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07" y="4830645"/>
            <a:ext cx="1982280" cy="1847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855026"/>
            <a:ext cx="2029630" cy="1840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615" y="332655"/>
            <a:ext cx="2011930" cy="1840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342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294808"/>
              </p:ext>
            </p:extLst>
          </p:nvPr>
        </p:nvGraphicFramePr>
        <p:xfrm>
          <a:off x="107504" y="383535"/>
          <a:ext cx="6768752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232248"/>
                <a:gridCol w="2376264"/>
              </a:tblGrid>
              <a:tr h="20466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378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07" y="476672"/>
            <a:ext cx="2007095" cy="1840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98916"/>
            <a:ext cx="2018585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98916"/>
            <a:ext cx="2049409" cy="1851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26" y="2492896"/>
            <a:ext cx="1982280" cy="1847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855026"/>
            <a:ext cx="2029630" cy="1840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615" y="332656"/>
            <a:ext cx="2011930" cy="1840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859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505593"/>
              </p:ext>
            </p:extLst>
          </p:nvPr>
        </p:nvGraphicFramePr>
        <p:xfrm>
          <a:off x="107504" y="383535"/>
          <a:ext cx="6768752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232248"/>
                <a:gridCol w="2376264"/>
              </a:tblGrid>
              <a:tr h="20466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378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07" y="476672"/>
            <a:ext cx="2007095" cy="1840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98916"/>
            <a:ext cx="2018585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98916"/>
            <a:ext cx="2049409" cy="1851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26" y="2492896"/>
            <a:ext cx="1982280" cy="1847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373" y="2499858"/>
            <a:ext cx="2029630" cy="1840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615" y="332656"/>
            <a:ext cx="2011930" cy="1840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430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877549"/>
              </p:ext>
            </p:extLst>
          </p:nvPr>
        </p:nvGraphicFramePr>
        <p:xfrm>
          <a:off x="107504" y="383535"/>
          <a:ext cx="6768752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232248"/>
                <a:gridCol w="2376264"/>
              </a:tblGrid>
              <a:tr h="20466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378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07" y="476672"/>
            <a:ext cx="2007095" cy="1840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98916"/>
            <a:ext cx="2018585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98916"/>
            <a:ext cx="2049409" cy="1851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26" y="2492896"/>
            <a:ext cx="1982280" cy="1847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373" y="2499858"/>
            <a:ext cx="2029630" cy="1840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747" y="2533042"/>
            <a:ext cx="2011930" cy="1840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763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Экран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Алгоритм  «Варим гороховый суп»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«Варим гороховый суп»</dc:title>
  <dc:creator>User</dc:creator>
  <cp:lastModifiedBy>User</cp:lastModifiedBy>
  <cp:revision>2</cp:revision>
  <dcterms:created xsi:type="dcterms:W3CDTF">2019-05-05T04:07:13Z</dcterms:created>
  <dcterms:modified xsi:type="dcterms:W3CDTF">2019-05-05T04:21:32Z</dcterms:modified>
</cp:coreProperties>
</file>